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8810" autoAdjust="0"/>
  </p:normalViewPr>
  <p:slideViewPr>
    <p:cSldViewPr>
      <p:cViewPr varScale="1">
        <p:scale>
          <a:sx n="82" d="100"/>
          <a:sy n="82" d="100"/>
        </p:scale>
        <p:origin x="121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eselbug2007/414348333/sizes/l/in/photostrea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arklincoln/5435427346/sizes/o/in/photostrea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SpecFlow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(with some BDD and ATDD thrown in)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Bender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James@JamesCBender.com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</a:t>
            </a:r>
            <a:r>
              <a:rPr lang="en-US" dirty="0" smtClean="0">
                <a:solidFill>
                  <a:schemeClr val="bg1"/>
                </a:solidFill>
              </a:rPr>
              <a:t>defects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16920</TotalTime>
  <Words>181</Words>
  <Application>Microsoft Office PowerPoint</Application>
  <PresentationFormat>On-screen Show (4:3)</PresentationFormat>
  <Paragraphs>54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1_Office Theme</vt:lpstr>
      <vt:lpstr>Getting Started with SpecFlow  (with some BDD and ATDD thrown 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111</cp:revision>
  <dcterms:created xsi:type="dcterms:W3CDTF">2010-09-25T15:53:03Z</dcterms:created>
  <dcterms:modified xsi:type="dcterms:W3CDTF">2014-04-05T18:04:25Z</dcterms:modified>
</cp:coreProperties>
</file>